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121"/>
  </p:normalViewPr>
  <p:slideViewPr>
    <p:cSldViewPr snapToGrid="0">
      <p:cViewPr varScale="1">
        <p:scale>
          <a:sx n="116" d="100"/>
          <a:sy n="116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07E4-8209-2F72-D6AC-8F64F774B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6491D-78F7-8481-F4A2-ED149817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1201A-E592-EB26-93B9-B7683B53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F00F5-A59A-BDA8-FABE-4CD0A877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31065-82C6-BBD0-CD09-9B5E1568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7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EFAA-65C1-8536-1655-1EB62D01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4C71D-B251-EB8A-2A6A-EE3FDF213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E65D-2E7C-6882-12B6-531F941D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0511F-3FD6-3BF6-ADFB-FB30860D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61EF6-6085-C727-3434-FF102000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8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49BFD-204C-508B-E337-236D8E77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E3B2B-1EAE-23EA-85D9-B53A233C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C66D-B275-EA50-4C77-A8D074C6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5525-08C2-EA91-17E0-3896124C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2C269-737E-6277-33D5-728BE7E2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A020-D16F-C1F8-CAE2-6FC8FC1B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A7FF7-0D92-32C4-BF24-D68EDC3F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A831D-5397-5206-6958-742F4FB4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2E1A7-4503-520D-4330-0AEC1EC6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066E5-A823-AD7C-5382-E2A72F02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8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8668-46ED-5849-9758-1821B2431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F5F6-FA3D-AA5F-2E8F-1CDB6836F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D82B8-909C-1E3B-2C85-F8273695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2C111-961B-7EFE-784C-0DD6B30F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7F14-CDD2-9D2E-340F-A5EB22F8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4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8471-8420-8817-50EB-9A89F3EE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DCF0-9359-6405-019D-52CFDDF3F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AEF72-F8ED-7932-A0D3-E82EEF2E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391E5-C77C-3B5B-12AD-8947449E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B617D-D9FC-AC54-3F37-B7711843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01C9E-9046-CE9D-8521-E1964DCA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5DAF-28B6-4C08-65C8-A37F2A33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F994F-6395-BE2B-83B8-CDEAB35F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5498C-85E0-020B-027E-5407AFB2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D244-9E33-AE20-8EE8-55C9F9B8B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D1C75-7F48-AA12-D200-55F330769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2FFFE8-45B2-95FD-2D08-D74C6E02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3CE4B7-AAFF-EA69-C2A9-38131193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B81F9-2DE8-D986-216A-842760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5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AF3-E6DE-4DF9-A730-F6C4122F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FB8C6-B19B-CBB5-1494-2B605BB3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3996D-F1AE-B23C-0C2B-927AE203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3F179-6639-33D1-944A-E1B4382D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1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19927-D0E4-ABEB-A86A-95BBB0CA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45343-10A2-D269-41F3-7FA45C56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20F30-60C2-A016-CE80-3617180C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5D1B-44E5-EA22-FF2A-29221A9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B0FF-2CF5-FE15-CCE4-C2FBC303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C7B72-E7D9-F140-C663-680D024E4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9DCB5-546B-7A79-5249-54CB874AF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F5D97-E078-55AA-02D5-F45E11CE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8529-083F-01C0-D01E-C3BFEB54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CA3D-776B-E7B8-D716-4260A5DF2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3D29-672B-17B6-6263-BFE9595DA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33980-8E33-D968-7246-5397A9B6C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644C1-06B3-AFC4-605B-377E9930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CA844-E401-A8BB-D3F9-8CBBD436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B902F-48F6-0A04-D005-CA1DC62E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9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0A6F5-A373-2546-54D2-F0639C61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6E953-6AC1-82DB-4DB0-D0A68B75E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F9AC-6BB2-C4D2-4627-725473218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3722E-C958-B840-A398-0D9DCAF1AB33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5BDE9-C0FA-F5EE-D65B-5C53DE53E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29C31-E793-415E-F82B-DCE3094CC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E3FF5-E44B-D44F-A2D7-9A8A5621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8FCD3-F3C8-65CD-8486-8614E5B6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2656EB-3464-4676-86AB-D2CE64A6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076"/>
            <a:ext cx="7772400" cy="3583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839D0-6A95-BAB3-5891-8206D5CB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4924"/>
            <a:ext cx="7772400" cy="3583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E8720-1D33-9BF9-692D-735CA5AEA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753" y="-231114"/>
            <a:ext cx="7772400" cy="3583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6242F-EEBE-00FE-F918-7037FDAF1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848" y="3276601"/>
            <a:ext cx="7772400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9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5617A-2CFD-A303-8E27-E0614C94D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060F61-DDB2-713A-040A-B4FD0F9C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0"/>
            <a:ext cx="7772400" cy="358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61EF3-2E9C-411E-D808-EFEA76513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5766"/>
            <a:ext cx="7772400" cy="35813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1128E-BD0A-70EE-F253-E39C290C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0"/>
            <a:ext cx="6401150" cy="35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3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5E95D-1CF7-96AA-538E-0A6825B3F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59D98-F7B5-F447-40D5-19BD28D2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583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AE31A-C3C9-C1BE-DB20-015DD6BF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50" y="3583914"/>
            <a:ext cx="7772400" cy="3581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025167-E373-402D-3C5F-469CFD3E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3076"/>
            <a:ext cx="7772400" cy="35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96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Kumar</dc:creator>
  <cp:lastModifiedBy>Saurabh Kumar</cp:lastModifiedBy>
  <cp:revision>14</cp:revision>
  <dcterms:created xsi:type="dcterms:W3CDTF">2025-09-24T20:38:31Z</dcterms:created>
  <dcterms:modified xsi:type="dcterms:W3CDTF">2025-09-25T08:02:50Z</dcterms:modified>
</cp:coreProperties>
</file>